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7561263"/>
  <p:notesSz cx="9144000" cy="68580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CBA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85" autoAdjust="0"/>
  </p:normalViewPr>
  <p:slideViewPr>
    <p:cSldViewPr>
      <p:cViewPr>
        <p:scale>
          <a:sx n="100" d="100"/>
          <a:sy n="100" d="100"/>
        </p:scale>
        <p:origin x="-1476" y="-15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2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98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6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57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35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2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2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0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34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02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81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2DEC9-A962-49B8-8EFA-1C73DDA12EC3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52C4-4BD8-4CF9-B81B-7270ABD82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08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:\1-Owain\1A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9" t="9244" r="4221" b="14058"/>
          <a:stretch/>
        </p:blipFill>
        <p:spPr bwMode="auto">
          <a:xfrm>
            <a:off x="9955212" y="363656"/>
            <a:ext cx="646986" cy="19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:\CBAC\PNG\Owain\Whats the error ART\TopBar4Titl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161637" cy="38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R:\1-Owain\MATHS-CYNNAL-WJEC\2014 WJEC Logo Brand Refresh\2014 WJEC Logo Brand Refresh\RGB\WJEC_Logo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637" y="9522"/>
            <a:ext cx="343571" cy="34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03" r="32928" b="-6892"/>
          <a:stretch/>
        </p:blipFill>
        <p:spPr bwMode="auto">
          <a:xfrm>
            <a:off x="90116" y="414749"/>
            <a:ext cx="1584176" cy="43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452" y="386154"/>
            <a:ext cx="156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ANSWER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88037"/>
              </p:ext>
            </p:extLst>
          </p:nvPr>
        </p:nvGraphicFramePr>
        <p:xfrm>
          <a:off x="179512" y="900313"/>
          <a:ext cx="10325696" cy="648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5692"/>
                <a:gridCol w="1598375"/>
                <a:gridCol w="1598375"/>
                <a:gridCol w="1464843"/>
                <a:gridCol w="1464843"/>
                <a:gridCol w="1333492"/>
                <a:gridCol w="1270076"/>
              </a:tblGrid>
              <a:tr h="92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4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Item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MORRISONS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SAINSBURYS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ASDA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TESCO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BEST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BEST WITHOUT SPECIAL OFFERS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Bread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£5.96 (£7.45)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£5.00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£5.95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</a:t>
                      </a: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5.95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</a:t>
                      </a: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£5.00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Butter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£3.30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£3.60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£3.50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£3.45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£3.30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£3.30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Ham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£8.60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£9.25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£9.50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£8.80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£8.60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£8.60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Cheese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£2.10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£1.70 (£3.40)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£2.15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£1.70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Tomatoes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£1.50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£1.40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£1.70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£1.40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£1.40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Tuna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£2.70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£2.80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£2.00 (£3.00)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£2.00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£2.70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Crisps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£4.05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£2.99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£3.75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£2.99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£2.99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Cucumber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£0.60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£0.60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£0.55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£0.49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£0.49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£0.49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Jelly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£1.17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£1.56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£1.35 (£1.80)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£1.17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£1.17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Ice cream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£2.38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£3.20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£3.60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£2.38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£2.38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Lemonade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£4.80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£6.00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£5.40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£5.16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£4.80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£4.80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£38.58 (£40.07)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£38.69 (£40.39)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£38.74 (£39.19)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£38.75 (£39.75)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</a:t>
                      </a:r>
                      <a:r>
                        <a:rPr lang="cy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33.83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£34.63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179512" y="-35793"/>
            <a:ext cx="8352928" cy="46604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1006023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y-GB" sz="20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Organising</a:t>
            </a:r>
            <a:r>
              <a:rPr lang="cy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  <a:r>
              <a:rPr lang="cy-GB" sz="20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Megan’s</a:t>
            </a:r>
            <a:r>
              <a:rPr lang="cy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  <a:r>
              <a:rPr lang="cy-GB" sz="20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Party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195</Words>
  <Application>Microsoft Office PowerPoint</Application>
  <PresentationFormat>Custom</PresentationFormat>
  <Paragraphs>93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Owain Roberts</dc:creator>
  <cp:lastModifiedBy>Owain Roberts</cp:lastModifiedBy>
  <cp:revision>36</cp:revision>
  <dcterms:created xsi:type="dcterms:W3CDTF">2015-01-15T15:22:35Z</dcterms:created>
  <dcterms:modified xsi:type="dcterms:W3CDTF">2015-01-29T14:24:00Z</dcterms:modified>
</cp:coreProperties>
</file>